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3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C"/>
    <a:srgbClr val="E6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72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8AD3-9CD9-44D6-99E6-D2AE38AF9BF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7255C-5ACC-4267-B9A4-F2E417130DB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4737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Click &lt;account&gt; select &lt;Teacher&gt; for creating  or adding teacher’s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5274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&lt;Enrollment&gt; select &lt;Student Enrollment&gt; click &lt;Select Section&gt; search student using LRN then click &lt;Enroll Student&gt;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47613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&lt;Enrollment&gt; select &lt;Enroll as Group&gt; click &lt;Select Section&gt; where the group of students to be enrolled in the selected section; select (school year, semester, section) where the group of students previously enrolled; click &lt;Enroll as Group&gt;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7465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&lt;Enrollment&gt; select &lt;Enrollment Summary&gt;to view enrollment section enrollment, grade level enrollment and total enrollment.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03622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&lt;Teacher’s Load&gt; select &lt;Subject Assignment&gt; select &lt;Subject Teacher, Section, Subject(s)&gt; click &lt;Add Load&gt;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17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87662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&lt;Teacher’s Load&gt; select &lt;Advisory Swapping&gt; select originated &lt;section&gt; then select new assigned &lt;section&gt;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18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4458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&lt;account&gt; select &lt;Student&gt; for adding students not yet registered in the system of the specific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5563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&lt;account&gt; select &lt;Student Search&gt; type name of student / click &lt;Change School&gt; for adding student enrolled from other school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0745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&lt;account&gt; select &lt;Student Search&gt; type name of student / click &lt;Change School&gt; for adding student enrolled from other school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37252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&lt;Class Advisory&gt; select &lt;Single or Multi Grade&gt; to add/create class advisory. Single Grade for 1 teacher = 1 advisory; Multi Grade for 1 teacher = 2 or more advisory.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826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&lt;Enrollment&gt; select &lt;Pre-Enroll&gt; to pre-enroll possible students of your school; click &lt;New, Old or Transferee&gt; type of 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0780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&lt;Enrollment&gt; select &lt;Pre-Enroll&gt; click &lt;New&gt;to pre-enroll new student (Note: Only registered students in the system can be pre-enrolled)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0240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&lt;Enrollment&gt; select &lt;Pre-Enroll&gt; click &lt;Old&gt;to pre-enroll old student. Select Last School Year Attended, Section and Semester. Click &lt;Pre-Enroll&gt;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0235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/>
              <a:t>Click &lt;Enrollment&gt; select &lt;Pre-Enroll&gt; click &lt;Transferee&gt; search student using LRN then click &lt;Pre-Enroll&gt;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255C-5ACC-4267-B9A4-F2E417130DB1}" type="slidenum">
              <a:rPr lang="en-PH" smtClean="0"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9130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BC0-3234-4DCE-95E3-8CF0E1A0FB9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F2D-C089-4A00-A078-067B421F98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8067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BC0-3234-4DCE-95E3-8CF0E1A0FB9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F2D-C089-4A00-A078-067B421F98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9335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BC0-3234-4DCE-95E3-8CF0E1A0FB9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F2D-C089-4A00-A078-067B421F98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6068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BC0-3234-4DCE-95E3-8CF0E1A0FB9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F2D-C089-4A00-A078-067B421F98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9552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BC0-3234-4DCE-95E3-8CF0E1A0FB9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F2D-C089-4A00-A078-067B421F98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2027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BC0-3234-4DCE-95E3-8CF0E1A0FB9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F2D-C089-4A00-A078-067B421F98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79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BC0-3234-4DCE-95E3-8CF0E1A0FB9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F2D-C089-4A00-A078-067B421F98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8532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BC0-3234-4DCE-95E3-8CF0E1A0FB9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F2D-C089-4A00-A078-067B421F98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94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BC0-3234-4DCE-95E3-8CF0E1A0FB9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F2D-C089-4A00-A078-067B421F98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471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BC0-3234-4DCE-95E3-8CF0E1A0FB9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F2D-C089-4A00-A078-067B421F98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9456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BC0-3234-4DCE-95E3-8CF0E1A0FB9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F2D-C089-4A00-A078-067B421F98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56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02BC0-3234-4DCE-95E3-8CF0E1A0FB92}" type="datetimeFigureOut">
              <a:rPr lang="en-PH" smtClean="0"/>
              <a:t>09/15/2023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2F2D-C089-4A00-A078-067B421F982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6088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9E03FE-C898-42A6-83F2-5E00FBD9F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248" y="5202238"/>
            <a:ext cx="9413823" cy="1655762"/>
          </a:xfrm>
        </p:spPr>
        <p:txBody>
          <a:bodyPr>
            <a:normAutofit/>
          </a:bodyPr>
          <a:lstStyle/>
          <a:p>
            <a:r>
              <a:rPr lang="en-PH" sz="3200" b="1" dirty="0"/>
              <a:t>Integrated Learning Management System (ILMS)</a:t>
            </a:r>
          </a:p>
          <a:p>
            <a:r>
              <a:rPr lang="en-PH" sz="4000" dirty="0">
                <a:latin typeface="Arial Black" panose="020B0A04020102020204" pitchFamily="34" charset="0"/>
              </a:rPr>
              <a:t>Project VERT ILMS</a:t>
            </a:r>
          </a:p>
        </p:txBody>
      </p:sp>
      <p:pic>
        <p:nvPicPr>
          <p:cNvPr id="4" name="Picture 2" descr="No photo description available.">
            <a:extLst>
              <a:ext uri="{FF2B5EF4-FFF2-40B4-BE49-F238E27FC236}">
                <a16:creationId xmlns:a16="http://schemas.microsoft.com/office/drawing/2014/main" id="{EBA1FA52-413D-4E73-B08C-28860E4DA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-1093" r="12" b="1093"/>
          <a:stretch/>
        </p:blipFill>
        <p:spPr bwMode="auto">
          <a:xfrm>
            <a:off x="2697873" y="443269"/>
            <a:ext cx="4510254" cy="45259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7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/>
              <a:t>PRE-ENROLL STUDENT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8D6A34-C894-492E-9F5A-224F4F1A9D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273240"/>
            <a:ext cx="9906000" cy="4311520"/>
          </a:xfrm>
          <a:custGeom>
            <a:avLst/>
            <a:gdLst>
              <a:gd name="connsiteX0" fmla="*/ 0 w 9906000"/>
              <a:gd name="connsiteY0" fmla="*/ 0 h 4311520"/>
              <a:gd name="connsiteX1" fmla="*/ 9906000 w 9906000"/>
              <a:gd name="connsiteY1" fmla="*/ 0 h 4311520"/>
              <a:gd name="connsiteX2" fmla="*/ 9906000 w 9906000"/>
              <a:gd name="connsiteY2" fmla="*/ 4311520 h 4311520"/>
              <a:gd name="connsiteX3" fmla="*/ 9438198 w 9906000"/>
              <a:gd name="connsiteY3" fmla="*/ 4311520 h 4311520"/>
              <a:gd name="connsiteX4" fmla="*/ 9438198 w 9906000"/>
              <a:gd name="connsiteY4" fmla="*/ 1469960 h 4311520"/>
              <a:gd name="connsiteX5" fmla="*/ 6066845 w 9906000"/>
              <a:gd name="connsiteY5" fmla="*/ 1469960 h 4311520"/>
              <a:gd name="connsiteX6" fmla="*/ 6066845 w 9906000"/>
              <a:gd name="connsiteY6" fmla="*/ 4311520 h 4311520"/>
              <a:gd name="connsiteX7" fmla="*/ 0 w 9906000"/>
              <a:gd name="connsiteY7" fmla="*/ 4311520 h 431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6000" h="4311520">
                <a:moveTo>
                  <a:pt x="0" y="0"/>
                </a:moveTo>
                <a:lnTo>
                  <a:pt x="9906000" y="0"/>
                </a:lnTo>
                <a:lnTo>
                  <a:pt x="9906000" y="4311520"/>
                </a:lnTo>
                <a:lnTo>
                  <a:pt x="9438198" y="4311520"/>
                </a:lnTo>
                <a:lnTo>
                  <a:pt x="9438198" y="1469960"/>
                </a:lnTo>
                <a:lnTo>
                  <a:pt x="6066845" y="1469960"/>
                </a:lnTo>
                <a:lnTo>
                  <a:pt x="6066845" y="4311520"/>
                </a:lnTo>
                <a:lnTo>
                  <a:pt x="0" y="43115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931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/>
              <a:t>PRE-ENROLL NEW STUDENT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A7FE6D-1E31-4F74-96D9-FA91C3A4DF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220519"/>
            <a:ext cx="9906000" cy="4416961"/>
          </a:xfrm>
          <a:custGeom>
            <a:avLst/>
            <a:gdLst>
              <a:gd name="connsiteX0" fmla="*/ 0 w 9906000"/>
              <a:gd name="connsiteY0" fmla="*/ 0 h 4416961"/>
              <a:gd name="connsiteX1" fmla="*/ 9906000 w 9906000"/>
              <a:gd name="connsiteY1" fmla="*/ 0 h 4416961"/>
              <a:gd name="connsiteX2" fmla="*/ 9906000 w 9906000"/>
              <a:gd name="connsiteY2" fmla="*/ 4416961 h 4416961"/>
              <a:gd name="connsiteX3" fmla="*/ 9446150 w 9906000"/>
              <a:gd name="connsiteY3" fmla="*/ 4416961 h 4416961"/>
              <a:gd name="connsiteX4" fmla="*/ 9446150 w 9906000"/>
              <a:gd name="connsiteY4" fmla="*/ 1498827 h 4416961"/>
              <a:gd name="connsiteX5" fmla="*/ 5987332 w 9906000"/>
              <a:gd name="connsiteY5" fmla="*/ 1498827 h 4416961"/>
              <a:gd name="connsiteX6" fmla="*/ 5987332 w 9906000"/>
              <a:gd name="connsiteY6" fmla="*/ 4416961 h 4416961"/>
              <a:gd name="connsiteX7" fmla="*/ 0 w 9906000"/>
              <a:gd name="connsiteY7" fmla="*/ 4416961 h 441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6000" h="4416961">
                <a:moveTo>
                  <a:pt x="0" y="0"/>
                </a:moveTo>
                <a:lnTo>
                  <a:pt x="9906000" y="0"/>
                </a:lnTo>
                <a:lnTo>
                  <a:pt x="9906000" y="4416961"/>
                </a:lnTo>
                <a:lnTo>
                  <a:pt x="9446150" y="4416961"/>
                </a:lnTo>
                <a:lnTo>
                  <a:pt x="9446150" y="1498827"/>
                </a:lnTo>
                <a:lnTo>
                  <a:pt x="5987332" y="1498827"/>
                </a:lnTo>
                <a:lnTo>
                  <a:pt x="5987332" y="4416961"/>
                </a:lnTo>
                <a:lnTo>
                  <a:pt x="0" y="441696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65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/>
              <a:t>PRE-ENROLL OLD STUDENT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4411A2-A559-4039-9411-54D019B144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354882"/>
            <a:ext cx="9906000" cy="4148235"/>
          </a:xfrm>
          <a:custGeom>
            <a:avLst/>
            <a:gdLst>
              <a:gd name="connsiteX0" fmla="*/ 0 w 9906000"/>
              <a:gd name="connsiteY0" fmla="*/ 0 h 4148235"/>
              <a:gd name="connsiteX1" fmla="*/ 9906000 w 9906000"/>
              <a:gd name="connsiteY1" fmla="*/ 0 h 4148235"/>
              <a:gd name="connsiteX2" fmla="*/ 9906000 w 9906000"/>
              <a:gd name="connsiteY2" fmla="*/ 4148235 h 4148235"/>
              <a:gd name="connsiteX3" fmla="*/ 9398442 w 9906000"/>
              <a:gd name="connsiteY3" fmla="*/ 4148235 h 4148235"/>
              <a:gd name="connsiteX4" fmla="*/ 9398442 w 9906000"/>
              <a:gd name="connsiteY4" fmla="*/ 1475782 h 4148235"/>
              <a:gd name="connsiteX5" fmla="*/ 6027089 w 9906000"/>
              <a:gd name="connsiteY5" fmla="*/ 1475782 h 4148235"/>
              <a:gd name="connsiteX6" fmla="*/ 6027089 w 9906000"/>
              <a:gd name="connsiteY6" fmla="*/ 4148235 h 4148235"/>
              <a:gd name="connsiteX7" fmla="*/ 4556097 w 9906000"/>
              <a:gd name="connsiteY7" fmla="*/ 4148235 h 4148235"/>
              <a:gd name="connsiteX8" fmla="*/ 4556097 w 9906000"/>
              <a:gd name="connsiteY8" fmla="*/ 3042189 h 4148235"/>
              <a:gd name="connsiteX9" fmla="*/ 3119322 w 9906000"/>
              <a:gd name="connsiteY9" fmla="*/ 3042189 h 4148235"/>
              <a:gd name="connsiteX10" fmla="*/ 3119322 w 9906000"/>
              <a:gd name="connsiteY10" fmla="*/ 4148235 h 4148235"/>
              <a:gd name="connsiteX11" fmla="*/ 3095469 w 9906000"/>
              <a:gd name="connsiteY11" fmla="*/ 4148235 h 4148235"/>
              <a:gd name="connsiteX12" fmla="*/ 3095469 w 9906000"/>
              <a:gd name="connsiteY12" fmla="*/ 3042189 h 4148235"/>
              <a:gd name="connsiteX13" fmla="*/ 2377440 w 9906000"/>
              <a:gd name="connsiteY13" fmla="*/ 3042189 h 4148235"/>
              <a:gd name="connsiteX14" fmla="*/ 2377440 w 9906000"/>
              <a:gd name="connsiteY14" fmla="*/ 4148235 h 4148235"/>
              <a:gd name="connsiteX15" fmla="*/ 0 w 9906000"/>
              <a:gd name="connsiteY15" fmla="*/ 4148235 h 414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06000" h="4148235">
                <a:moveTo>
                  <a:pt x="0" y="0"/>
                </a:moveTo>
                <a:lnTo>
                  <a:pt x="9906000" y="0"/>
                </a:lnTo>
                <a:lnTo>
                  <a:pt x="9906000" y="4148235"/>
                </a:lnTo>
                <a:lnTo>
                  <a:pt x="9398442" y="4148235"/>
                </a:lnTo>
                <a:lnTo>
                  <a:pt x="9398442" y="1475782"/>
                </a:lnTo>
                <a:lnTo>
                  <a:pt x="6027089" y="1475782"/>
                </a:lnTo>
                <a:lnTo>
                  <a:pt x="6027089" y="4148235"/>
                </a:lnTo>
                <a:lnTo>
                  <a:pt x="4556097" y="4148235"/>
                </a:lnTo>
                <a:lnTo>
                  <a:pt x="4556097" y="3042189"/>
                </a:lnTo>
                <a:lnTo>
                  <a:pt x="3119322" y="3042189"/>
                </a:lnTo>
                <a:lnTo>
                  <a:pt x="3119322" y="4148235"/>
                </a:lnTo>
                <a:lnTo>
                  <a:pt x="3095469" y="4148235"/>
                </a:lnTo>
                <a:lnTo>
                  <a:pt x="3095469" y="3042189"/>
                </a:lnTo>
                <a:lnTo>
                  <a:pt x="2377440" y="3042189"/>
                </a:lnTo>
                <a:lnTo>
                  <a:pt x="2377440" y="4148235"/>
                </a:lnTo>
                <a:lnTo>
                  <a:pt x="0" y="41482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224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/>
              <a:t>PRE-ENROLL TRANSFEREE STUDENT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E507CE-0D86-4BEC-A70D-6EBF95183A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225722"/>
            <a:ext cx="9906000" cy="4406556"/>
          </a:xfrm>
          <a:custGeom>
            <a:avLst/>
            <a:gdLst>
              <a:gd name="connsiteX0" fmla="*/ 0 w 9906000"/>
              <a:gd name="connsiteY0" fmla="*/ 0 h 4406556"/>
              <a:gd name="connsiteX1" fmla="*/ 9906000 w 9906000"/>
              <a:gd name="connsiteY1" fmla="*/ 0 h 4406556"/>
              <a:gd name="connsiteX2" fmla="*/ 9906000 w 9906000"/>
              <a:gd name="connsiteY2" fmla="*/ 4406556 h 4406556"/>
              <a:gd name="connsiteX3" fmla="*/ 9462052 w 9906000"/>
              <a:gd name="connsiteY3" fmla="*/ 4406556 h 4406556"/>
              <a:gd name="connsiteX4" fmla="*/ 9462052 w 9906000"/>
              <a:gd name="connsiteY4" fmla="*/ 1493624 h 4406556"/>
              <a:gd name="connsiteX5" fmla="*/ 5987332 w 9906000"/>
              <a:gd name="connsiteY5" fmla="*/ 1493624 h 4406556"/>
              <a:gd name="connsiteX6" fmla="*/ 5987332 w 9906000"/>
              <a:gd name="connsiteY6" fmla="*/ 4406556 h 4406556"/>
              <a:gd name="connsiteX7" fmla="*/ 0 w 9906000"/>
              <a:gd name="connsiteY7" fmla="*/ 4406556 h 440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6000" h="4406556">
                <a:moveTo>
                  <a:pt x="0" y="0"/>
                </a:moveTo>
                <a:lnTo>
                  <a:pt x="9906000" y="0"/>
                </a:lnTo>
                <a:lnTo>
                  <a:pt x="9906000" y="4406556"/>
                </a:lnTo>
                <a:lnTo>
                  <a:pt x="9462052" y="4406556"/>
                </a:lnTo>
                <a:lnTo>
                  <a:pt x="9462052" y="1493624"/>
                </a:lnTo>
                <a:lnTo>
                  <a:pt x="5987332" y="1493624"/>
                </a:lnTo>
                <a:lnTo>
                  <a:pt x="5987332" y="4406556"/>
                </a:lnTo>
                <a:lnTo>
                  <a:pt x="0" y="440655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8641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/>
              <a:t>ENROLL/ADD INDIVIDUAL STUDENT PER SECTION/GRADE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B693D-C4B6-4F60-B283-A31B069E1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8531"/>
            <a:ext cx="9906000" cy="42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3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/>
              <a:t>ENROLL GROUP OF STUDENTS PER SECTION/GRADE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4F4EE-B1DA-4E14-B9C4-C53A5565C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6972"/>
            <a:ext cx="9906000" cy="43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6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/>
              <a:t>ENROLLMENT SUMMARY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93EB91-BF34-40B2-8B14-1E5F17C4C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6829"/>
            <a:ext cx="9906000" cy="442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4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/>
              <a:t>ASSIGNING TEACHER’S LOAD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5FD275-F2A4-4996-B6F2-48C64059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215665"/>
            <a:ext cx="9906000" cy="4426670"/>
          </a:xfrm>
          <a:custGeom>
            <a:avLst/>
            <a:gdLst>
              <a:gd name="connsiteX0" fmla="*/ 2107097 w 9906000"/>
              <a:gd name="connsiteY0" fmla="*/ 3070088 h 4426670"/>
              <a:gd name="connsiteX1" fmla="*/ 2107097 w 9906000"/>
              <a:gd name="connsiteY1" fmla="*/ 3252968 h 4426670"/>
              <a:gd name="connsiteX2" fmla="*/ 4953000 w 9906000"/>
              <a:gd name="connsiteY2" fmla="*/ 3252968 h 4426670"/>
              <a:gd name="connsiteX3" fmla="*/ 4953000 w 9906000"/>
              <a:gd name="connsiteY3" fmla="*/ 3070088 h 4426670"/>
              <a:gd name="connsiteX4" fmla="*/ 2091193 w 9906000"/>
              <a:gd name="connsiteY4" fmla="*/ 2399087 h 4426670"/>
              <a:gd name="connsiteX5" fmla="*/ 2091193 w 9906000"/>
              <a:gd name="connsiteY5" fmla="*/ 2632766 h 4426670"/>
              <a:gd name="connsiteX6" fmla="*/ 5359179 w 9906000"/>
              <a:gd name="connsiteY6" fmla="*/ 2632766 h 4426670"/>
              <a:gd name="connsiteX7" fmla="*/ 5359179 w 9906000"/>
              <a:gd name="connsiteY7" fmla="*/ 2399087 h 4426670"/>
              <a:gd name="connsiteX8" fmla="*/ 2091193 w 9906000"/>
              <a:gd name="connsiteY8" fmla="*/ 1821733 h 4426670"/>
              <a:gd name="connsiteX9" fmla="*/ 2091193 w 9906000"/>
              <a:gd name="connsiteY9" fmla="*/ 2027583 h 4426670"/>
              <a:gd name="connsiteX10" fmla="*/ 5430741 w 9906000"/>
              <a:gd name="connsiteY10" fmla="*/ 2027583 h 4426670"/>
              <a:gd name="connsiteX11" fmla="*/ 5430741 w 9906000"/>
              <a:gd name="connsiteY11" fmla="*/ 1821733 h 4426670"/>
              <a:gd name="connsiteX12" fmla="*/ 7251590 w 9906000"/>
              <a:gd name="connsiteY12" fmla="*/ 899382 h 4426670"/>
              <a:gd name="connsiteX13" fmla="*/ 7251590 w 9906000"/>
              <a:gd name="connsiteY13" fmla="*/ 1090213 h 4426670"/>
              <a:gd name="connsiteX14" fmla="*/ 8603311 w 9906000"/>
              <a:gd name="connsiteY14" fmla="*/ 1090213 h 4426670"/>
              <a:gd name="connsiteX15" fmla="*/ 8603311 w 9906000"/>
              <a:gd name="connsiteY15" fmla="*/ 899382 h 4426670"/>
              <a:gd name="connsiteX16" fmla="*/ 0 w 9906000"/>
              <a:gd name="connsiteY16" fmla="*/ 0 h 4426670"/>
              <a:gd name="connsiteX17" fmla="*/ 9906000 w 9906000"/>
              <a:gd name="connsiteY17" fmla="*/ 0 h 4426670"/>
              <a:gd name="connsiteX18" fmla="*/ 9906000 w 9906000"/>
              <a:gd name="connsiteY18" fmla="*/ 4426670 h 4426670"/>
              <a:gd name="connsiteX19" fmla="*/ 5430741 w 9906000"/>
              <a:gd name="connsiteY19" fmla="*/ 4426670 h 4426670"/>
              <a:gd name="connsiteX20" fmla="*/ 5430741 w 9906000"/>
              <a:gd name="connsiteY20" fmla="*/ 3849316 h 4426670"/>
              <a:gd name="connsiteX21" fmla="*/ 2091193 w 9906000"/>
              <a:gd name="connsiteY21" fmla="*/ 3849316 h 4426670"/>
              <a:gd name="connsiteX22" fmla="*/ 2091193 w 9906000"/>
              <a:gd name="connsiteY22" fmla="*/ 4426670 h 4426670"/>
              <a:gd name="connsiteX23" fmla="*/ 0 w 9906000"/>
              <a:gd name="connsiteY23" fmla="*/ 4426670 h 44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906000" h="4426670">
                <a:moveTo>
                  <a:pt x="2107097" y="3070088"/>
                </a:moveTo>
                <a:lnTo>
                  <a:pt x="2107097" y="3252968"/>
                </a:lnTo>
                <a:lnTo>
                  <a:pt x="4953000" y="3252968"/>
                </a:lnTo>
                <a:lnTo>
                  <a:pt x="4953000" y="3070088"/>
                </a:lnTo>
                <a:close/>
                <a:moveTo>
                  <a:pt x="2091193" y="2399087"/>
                </a:moveTo>
                <a:lnTo>
                  <a:pt x="2091193" y="2632766"/>
                </a:lnTo>
                <a:lnTo>
                  <a:pt x="5359179" y="2632766"/>
                </a:lnTo>
                <a:lnTo>
                  <a:pt x="5359179" y="2399087"/>
                </a:lnTo>
                <a:close/>
                <a:moveTo>
                  <a:pt x="2091193" y="1821733"/>
                </a:moveTo>
                <a:lnTo>
                  <a:pt x="2091193" y="2027583"/>
                </a:lnTo>
                <a:lnTo>
                  <a:pt x="5430741" y="2027583"/>
                </a:lnTo>
                <a:lnTo>
                  <a:pt x="5430741" y="1821733"/>
                </a:lnTo>
                <a:close/>
                <a:moveTo>
                  <a:pt x="7251590" y="899382"/>
                </a:moveTo>
                <a:lnTo>
                  <a:pt x="7251590" y="1090213"/>
                </a:lnTo>
                <a:lnTo>
                  <a:pt x="8603311" y="1090213"/>
                </a:lnTo>
                <a:lnTo>
                  <a:pt x="8603311" y="899382"/>
                </a:lnTo>
                <a:close/>
                <a:moveTo>
                  <a:pt x="0" y="0"/>
                </a:moveTo>
                <a:lnTo>
                  <a:pt x="9906000" y="0"/>
                </a:lnTo>
                <a:lnTo>
                  <a:pt x="9906000" y="4426670"/>
                </a:lnTo>
                <a:lnTo>
                  <a:pt x="5430741" y="4426670"/>
                </a:lnTo>
                <a:lnTo>
                  <a:pt x="5430741" y="3849316"/>
                </a:lnTo>
                <a:lnTo>
                  <a:pt x="2091193" y="3849316"/>
                </a:lnTo>
                <a:lnTo>
                  <a:pt x="2091193" y="4426670"/>
                </a:lnTo>
                <a:lnTo>
                  <a:pt x="0" y="442667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268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/>
              <a:t>SWAPPING ADVISORY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5370C37-793A-4CF1-8F86-6D547E289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1849"/>
            <a:ext cx="9906000" cy="42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7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79605A-F1AF-499A-AA64-B67766A76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549"/>
            <a:ext cx="9906000" cy="44009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600" dirty="0"/>
              <a:t>LOGIN PAGE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67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176728" y="1251679"/>
            <a:ext cx="7405141" cy="4212236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6600" dirty="0"/>
              <a:t>ADMIN ACCOUNT</a:t>
            </a:r>
          </a:p>
        </p:txBody>
      </p:sp>
    </p:spTree>
    <p:extLst>
      <p:ext uri="{BB962C8B-B14F-4D97-AF65-F5344CB8AC3E}">
        <p14:creationId xmlns:p14="http://schemas.microsoft.com/office/powerpoint/2010/main" val="129054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600" dirty="0"/>
              <a:t>ADMIN DASHBOARD PAGE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6C92BD-E1D7-4151-8FF3-FED70A432B1A}"/>
              </a:ext>
            </a:extLst>
          </p:cNvPr>
          <p:cNvGrpSpPr/>
          <p:nvPr/>
        </p:nvGrpSpPr>
        <p:grpSpPr>
          <a:xfrm>
            <a:off x="0" y="1346488"/>
            <a:ext cx="9906000" cy="4165023"/>
            <a:chOff x="0" y="1346488"/>
            <a:chExt cx="9906000" cy="41650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D266686-84DB-46FB-96F7-505755D3E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346488"/>
              <a:ext cx="9906000" cy="4165023"/>
            </a:xfrm>
            <a:custGeom>
              <a:avLst/>
              <a:gdLst>
                <a:gd name="connsiteX0" fmla="*/ 1948722 w 9906000"/>
                <a:gd name="connsiteY0" fmla="*/ 2303617 h 4165023"/>
                <a:gd name="connsiteX1" fmla="*/ 1948722 w 9906000"/>
                <a:gd name="connsiteY1" fmla="*/ 4094942 h 4165023"/>
                <a:gd name="connsiteX2" fmla="*/ 3919928 w 9906000"/>
                <a:gd name="connsiteY2" fmla="*/ 4094942 h 4165023"/>
                <a:gd name="connsiteX3" fmla="*/ 3919928 w 9906000"/>
                <a:gd name="connsiteY3" fmla="*/ 2303617 h 4165023"/>
                <a:gd name="connsiteX4" fmla="*/ 0 w 9906000"/>
                <a:gd name="connsiteY4" fmla="*/ 0 h 4165023"/>
                <a:gd name="connsiteX5" fmla="*/ 9906000 w 9906000"/>
                <a:gd name="connsiteY5" fmla="*/ 0 h 4165023"/>
                <a:gd name="connsiteX6" fmla="*/ 9906000 w 9906000"/>
                <a:gd name="connsiteY6" fmla="*/ 4165023 h 4165023"/>
                <a:gd name="connsiteX7" fmla="*/ 0 w 9906000"/>
                <a:gd name="connsiteY7" fmla="*/ 4165023 h 41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06000" h="4165023">
                  <a:moveTo>
                    <a:pt x="1948722" y="2303617"/>
                  </a:moveTo>
                  <a:lnTo>
                    <a:pt x="1948722" y="4094942"/>
                  </a:lnTo>
                  <a:lnTo>
                    <a:pt x="3919928" y="4094942"/>
                  </a:lnTo>
                  <a:lnTo>
                    <a:pt x="3919928" y="2303617"/>
                  </a:lnTo>
                  <a:close/>
                  <a:moveTo>
                    <a:pt x="0" y="0"/>
                  </a:moveTo>
                  <a:lnTo>
                    <a:pt x="9906000" y="0"/>
                  </a:lnTo>
                  <a:lnTo>
                    <a:pt x="9906000" y="4165023"/>
                  </a:lnTo>
                  <a:lnTo>
                    <a:pt x="0" y="4165023"/>
                  </a:lnTo>
                  <a:close/>
                </a:path>
              </a:pathLst>
            </a:cu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250529-075D-48B6-8138-27667E42526A}"/>
                </a:ext>
              </a:extLst>
            </p:cNvPr>
            <p:cNvSpPr/>
            <p:nvPr/>
          </p:nvSpPr>
          <p:spPr>
            <a:xfrm>
              <a:off x="1940118" y="3641697"/>
              <a:ext cx="2170706" cy="1869814"/>
            </a:xfrm>
            <a:prstGeom prst="rect">
              <a:avLst/>
            </a:prstGeom>
            <a:solidFill>
              <a:srgbClr val="E6E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  <p:extLst>
      <p:ext uri="{BB962C8B-B14F-4D97-AF65-F5344CB8AC3E}">
        <p14:creationId xmlns:p14="http://schemas.microsoft.com/office/powerpoint/2010/main" val="219825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600" dirty="0"/>
              <a:t>CREATING TEACHER’S ACCOUNT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EEB270-65BD-4C85-BB40-286018C9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235418"/>
            <a:ext cx="9906000" cy="4387164"/>
          </a:xfrm>
          <a:custGeom>
            <a:avLst/>
            <a:gdLst>
              <a:gd name="connsiteX0" fmla="*/ 0 w 9906000"/>
              <a:gd name="connsiteY0" fmla="*/ 0 h 4387164"/>
              <a:gd name="connsiteX1" fmla="*/ 9906000 w 9906000"/>
              <a:gd name="connsiteY1" fmla="*/ 0 h 4387164"/>
              <a:gd name="connsiteX2" fmla="*/ 9906000 w 9906000"/>
              <a:gd name="connsiteY2" fmla="*/ 4387164 h 4387164"/>
              <a:gd name="connsiteX3" fmla="*/ 9563724 w 9906000"/>
              <a:gd name="connsiteY3" fmla="*/ 4387164 h 4387164"/>
              <a:gd name="connsiteX4" fmla="*/ 9563724 w 9906000"/>
              <a:gd name="connsiteY4" fmla="*/ 1440326 h 4387164"/>
              <a:gd name="connsiteX5" fmla="*/ 5958589 w 9906000"/>
              <a:gd name="connsiteY5" fmla="*/ 1440326 h 4387164"/>
              <a:gd name="connsiteX6" fmla="*/ 5958589 w 9906000"/>
              <a:gd name="connsiteY6" fmla="*/ 4387164 h 4387164"/>
              <a:gd name="connsiteX7" fmla="*/ 0 w 9906000"/>
              <a:gd name="connsiteY7" fmla="*/ 4387164 h 438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6000" h="4387164">
                <a:moveTo>
                  <a:pt x="0" y="0"/>
                </a:moveTo>
                <a:lnTo>
                  <a:pt x="9906000" y="0"/>
                </a:lnTo>
                <a:lnTo>
                  <a:pt x="9906000" y="4387164"/>
                </a:lnTo>
                <a:lnTo>
                  <a:pt x="9563724" y="4387164"/>
                </a:lnTo>
                <a:lnTo>
                  <a:pt x="9563724" y="1440326"/>
                </a:lnTo>
                <a:lnTo>
                  <a:pt x="5958589" y="1440326"/>
                </a:lnTo>
                <a:lnTo>
                  <a:pt x="5958589" y="4387164"/>
                </a:lnTo>
                <a:lnTo>
                  <a:pt x="0" y="438716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832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600" dirty="0"/>
              <a:t>STUDENT ONLINE REGISTRATION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5C4D5-CF77-4514-A4B6-BFCBAB85F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7908"/>
            <a:ext cx="9906000" cy="43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0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/>
              <a:t>ADDING STUDENT ENROLLED FROM OTHER SCHOOL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83932C5E-435A-40BA-BD5F-99A2978CB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78605"/>
              </p:ext>
            </p:extLst>
          </p:nvPr>
        </p:nvGraphicFramePr>
        <p:xfrm>
          <a:off x="2342763" y="4182386"/>
          <a:ext cx="4988340" cy="68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668">
                  <a:extLst>
                    <a:ext uri="{9D8B030D-6E8A-4147-A177-3AD203B41FA5}">
                      <a16:colId xmlns:a16="http://schemas.microsoft.com/office/drawing/2014/main" val="3390496717"/>
                    </a:ext>
                  </a:extLst>
                </a:gridCol>
                <a:gridCol w="997668">
                  <a:extLst>
                    <a:ext uri="{9D8B030D-6E8A-4147-A177-3AD203B41FA5}">
                      <a16:colId xmlns:a16="http://schemas.microsoft.com/office/drawing/2014/main" val="1128279651"/>
                    </a:ext>
                  </a:extLst>
                </a:gridCol>
                <a:gridCol w="718931">
                  <a:extLst>
                    <a:ext uri="{9D8B030D-6E8A-4147-A177-3AD203B41FA5}">
                      <a16:colId xmlns:a16="http://schemas.microsoft.com/office/drawing/2014/main" val="3903981392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val="3129224834"/>
                    </a:ext>
                  </a:extLst>
                </a:gridCol>
                <a:gridCol w="1558456">
                  <a:extLst>
                    <a:ext uri="{9D8B030D-6E8A-4147-A177-3AD203B41FA5}">
                      <a16:colId xmlns:a16="http://schemas.microsoft.com/office/drawing/2014/main" val="3434664887"/>
                    </a:ext>
                  </a:extLst>
                </a:gridCol>
              </a:tblGrid>
              <a:tr h="683812">
                <a:tc>
                  <a:txBody>
                    <a:bodyPr/>
                    <a:lstStyle/>
                    <a:p>
                      <a:r>
                        <a:rPr lang="en-PH" sz="800" dirty="0">
                          <a:solidFill>
                            <a:schemeClr val="tx1"/>
                          </a:solidFill>
                        </a:rPr>
                        <a:t>12345678901</a:t>
                      </a:r>
                    </a:p>
                  </a:txBody>
                  <a:tcPr anchor="ctr" anchorCtr="1">
                    <a:solidFill>
                      <a:srgbClr val="F8F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800" dirty="0">
                          <a:solidFill>
                            <a:schemeClr val="tx1"/>
                          </a:solidFill>
                        </a:rPr>
                        <a:t>JUAN DELA CRUZ</a:t>
                      </a:r>
                    </a:p>
                  </a:txBody>
                  <a:tcPr anchor="ctr" anchorCtr="1">
                    <a:solidFill>
                      <a:srgbClr val="F8F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800" dirty="0">
                          <a:solidFill>
                            <a:schemeClr val="tx1"/>
                          </a:solidFill>
                        </a:rPr>
                        <a:t>Male</a:t>
                      </a:r>
                    </a:p>
                  </a:txBody>
                  <a:tcPr anchor="ctr" anchorCtr="1">
                    <a:solidFill>
                      <a:srgbClr val="F8F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800" dirty="0">
                          <a:solidFill>
                            <a:schemeClr val="tx1"/>
                          </a:solidFill>
                        </a:rPr>
                        <a:t>01/01/2001</a:t>
                      </a:r>
                    </a:p>
                  </a:txBody>
                  <a:tcPr anchor="ctr" anchorCtr="1">
                    <a:solidFill>
                      <a:srgbClr val="F8F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800" dirty="0" err="1">
                          <a:solidFill>
                            <a:schemeClr val="tx1"/>
                          </a:solidFill>
                        </a:rPr>
                        <a:t>Poblacion</a:t>
                      </a:r>
                      <a:r>
                        <a:rPr lang="en-PH" sz="800" dirty="0">
                          <a:solidFill>
                            <a:schemeClr val="tx1"/>
                          </a:solidFill>
                        </a:rPr>
                        <a:t> Sta. Cruz</a:t>
                      </a:r>
                    </a:p>
                  </a:txBody>
                  <a:tcPr anchor="ctr" anchorCtr="1">
                    <a:solidFill>
                      <a:srgbClr val="F8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98463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771381D-1C1B-4B94-99E3-31C5E1482EE5}"/>
              </a:ext>
            </a:extLst>
          </p:cNvPr>
          <p:cNvGrpSpPr/>
          <p:nvPr/>
        </p:nvGrpSpPr>
        <p:grpSpPr>
          <a:xfrm>
            <a:off x="0" y="1248592"/>
            <a:ext cx="9906000" cy="4360815"/>
            <a:chOff x="0" y="1248592"/>
            <a:chExt cx="9906000" cy="43608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38E307-025C-49AF-8D34-BCA651C70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1248592"/>
              <a:ext cx="9906000" cy="4360815"/>
            </a:xfrm>
            <a:custGeom>
              <a:avLst/>
              <a:gdLst>
                <a:gd name="connsiteX0" fmla="*/ 0 w 9906000"/>
                <a:gd name="connsiteY0" fmla="*/ 0 h 4360815"/>
                <a:gd name="connsiteX1" fmla="*/ 9906000 w 9906000"/>
                <a:gd name="connsiteY1" fmla="*/ 0 h 4360815"/>
                <a:gd name="connsiteX2" fmla="*/ 9906000 w 9906000"/>
                <a:gd name="connsiteY2" fmla="*/ 4360815 h 4360815"/>
                <a:gd name="connsiteX3" fmla="*/ 7323151 w 9906000"/>
                <a:gd name="connsiteY3" fmla="*/ 4360815 h 4360815"/>
                <a:gd name="connsiteX4" fmla="*/ 7323151 w 9906000"/>
                <a:gd name="connsiteY4" fmla="*/ 2965600 h 4360815"/>
                <a:gd name="connsiteX5" fmla="*/ 2337683 w 9906000"/>
                <a:gd name="connsiteY5" fmla="*/ 2965600 h 4360815"/>
                <a:gd name="connsiteX6" fmla="*/ 2337683 w 9906000"/>
                <a:gd name="connsiteY6" fmla="*/ 4360815 h 4360815"/>
                <a:gd name="connsiteX7" fmla="*/ 0 w 9906000"/>
                <a:gd name="connsiteY7" fmla="*/ 4360815 h 436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06000" h="4360815">
                  <a:moveTo>
                    <a:pt x="0" y="0"/>
                  </a:moveTo>
                  <a:lnTo>
                    <a:pt x="9906000" y="0"/>
                  </a:lnTo>
                  <a:lnTo>
                    <a:pt x="9906000" y="4360815"/>
                  </a:lnTo>
                  <a:lnTo>
                    <a:pt x="7323151" y="4360815"/>
                  </a:lnTo>
                  <a:lnTo>
                    <a:pt x="7323151" y="2965600"/>
                  </a:lnTo>
                  <a:lnTo>
                    <a:pt x="2337683" y="2965600"/>
                  </a:lnTo>
                  <a:lnTo>
                    <a:pt x="2337683" y="4360815"/>
                  </a:lnTo>
                  <a:lnTo>
                    <a:pt x="0" y="4360815"/>
                  </a:lnTo>
                  <a:close/>
                </a:path>
              </a:pathLst>
            </a:cu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1E61AA-CC51-4FB6-A081-B11FB1CFA6C9}"/>
                </a:ext>
              </a:extLst>
            </p:cNvPr>
            <p:cNvSpPr/>
            <p:nvPr/>
          </p:nvSpPr>
          <p:spPr>
            <a:xfrm>
              <a:off x="2342763" y="2496710"/>
              <a:ext cx="1950941" cy="246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sz="1200" dirty="0">
                  <a:solidFill>
                    <a:schemeClr val="tx1"/>
                  </a:solidFill>
                </a:rPr>
                <a:t>JUAN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5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/>
              <a:t>LRN LOOKUP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83932C5E-435A-40BA-BD5F-99A2978CB32F}"/>
              </a:ext>
            </a:extLst>
          </p:cNvPr>
          <p:cNvGraphicFramePr>
            <a:graphicFrameLocks noGrp="1"/>
          </p:cNvGraphicFramePr>
          <p:nvPr/>
        </p:nvGraphicFramePr>
        <p:xfrm>
          <a:off x="2342763" y="4182386"/>
          <a:ext cx="4988340" cy="68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668">
                  <a:extLst>
                    <a:ext uri="{9D8B030D-6E8A-4147-A177-3AD203B41FA5}">
                      <a16:colId xmlns:a16="http://schemas.microsoft.com/office/drawing/2014/main" val="3390496717"/>
                    </a:ext>
                  </a:extLst>
                </a:gridCol>
                <a:gridCol w="997668">
                  <a:extLst>
                    <a:ext uri="{9D8B030D-6E8A-4147-A177-3AD203B41FA5}">
                      <a16:colId xmlns:a16="http://schemas.microsoft.com/office/drawing/2014/main" val="1128279651"/>
                    </a:ext>
                  </a:extLst>
                </a:gridCol>
                <a:gridCol w="718931">
                  <a:extLst>
                    <a:ext uri="{9D8B030D-6E8A-4147-A177-3AD203B41FA5}">
                      <a16:colId xmlns:a16="http://schemas.microsoft.com/office/drawing/2014/main" val="3903981392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val="3129224834"/>
                    </a:ext>
                  </a:extLst>
                </a:gridCol>
                <a:gridCol w="1558456">
                  <a:extLst>
                    <a:ext uri="{9D8B030D-6E8A-4147-A177-3AD203B41FA5}">
                      <a16:colId xmlns:a16="http://schemas.microsoft.com/office/drawing/2014/main" val="3434664887"/>
                    </a:ext>
                  </a:extLst>
                </a:gridCol>
              </a:tblGrid>
              <a:tr h="683812">
                <a:tc>
                  <a:txBody>
                    <a:bodyPr/>
                    <a:lstStyle/>
                    <a:p>
                      <a:r>
                        <a:rPr lang="en-PH" sz="800" dirty="0">
                          <a:solidFill>
                            <a:schemeClr val="tx1"/>
                          </a:solidFill>
                        </a:rPr>
                        <a:t>12345678901</a:t>
                      </a:r>
                    </a:p>
                  </a:txBody>
                  <a:tcPr anchor="ctr" anchorCtr="1">
                    <a:solidFill>
                      <a:srgbClr val="F8F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800" dirty="0">
                          <a:solidFill>
                            <a:schemeClr val="tx1"/>
                          </a:solidFill>
                        </a:rPr>
                        <a:t>JUAN DELA CRUZ</a:t>
                      </a:r>
                    </a:p>
                  </a:txBody>
                  <a:tcPr anchor="ctr" anchorCtr="1">
                    <a:solidFill>
                      <a:srgbClr val="F8F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800" dirty="0">
                          <a:solidFill>
                            <a:schemeClr val="tx1"/>
                          </a:solidFill>
                        </a:rPr>
                        <a:t>Male</a:t>
                      </a:r>
                    </a:p>
                  </a:txBody>
                  <a:tcPr anchor="ctr" anchorCtr="1">
                    <a:solidFill>
                      <a:srgbClr val="F8F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800" dirty="0">
                          <a:solidFill>
                            <a:schemeClr val="tx1"/>
                          </a:solidFill>
                        </a:rPr>
                        <a:t>01/01/2001</a:t>
                      </a:r>
                    </a:p>
                  </a:txBody>
                  <a:tcPr anchor="ctr" anchorCtr="1">
                    <a:solidFill>
                      <a:srgbClr val="F8F9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800" dirty="0" err="1">
                          <a:solidFill>
                            <a:schemeClr val="tx1"/>
                          </a:solidFill>
                        </a:rPr>
                        <a:t>Poblacion</a:t>
                      </a:r>
                      <a:r>
                        <a:rPr lang="en-PH" sz="800" dirty="0">
                          <a:solidFill>
                            <a:schemeClr val="tx1"/>
                          </a:solidFill>
                        </a:rPr>
                        <a:t> Sta. Cruz</a:t>
                      </a:r>
                    </a:p>
                  </a:txBody>
                  <a:tcPr anchor="ctr" anchorCtr="1">
                    <a:solidFill>
                      <a:srgbClr val="F8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98463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771381D-1C1B-4B94-99E3-31C5E1482EE5}"/>
              </a:ext>
            </a:extLst>
          </p:cNvPr>
          <p:cNvGrpSpPr/>
          <p:nvPr/>
        </p:nvGrpSpPr>
        <p:grpSpPr>
          <a:xfrm>
            <a:off x="0" y="1248592"/>
            <a:ext cx="9906000" cy="4360815"/>
            <a:chOff x="0" y="1248592"/>
            <a:chExt cx="9906000" cy="43608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38E307-025C-49AF-8D34-BCA651C70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1248592"/>
              <a:ext cx="9906000" cy="4360815"/>
            </a:xfrm>
            <a:custGeom>
              <a:avLst/>
              <a:gdLst>
                <a:gd name="connsiteX0" fmla="*/ 0 w 9906000"/>
                <a:gd name="connsiteY0" fmla="*/ 0 h 4360815"/>
                <a:gd name="connsiteX1" fmla="*/ 9906000 w 9906000"/>
                <a:gd name="connsiteY1" fmla="*/ 0 h 4360815"/>
                <a:gd name="connsiteX2" fmla="*/ 9906000 w 9906000"/>
                <a:gd name="connsiteY2" fmla="*/ 4360815 h 4360815"/>
                <a:gd name="connsiteX3" fmla="*/ 7323151 w 9906000"/>
                <a:gd name="connsiteY3" fmla="*/ 4360815 h 4360815"/>
                <a:gd name="connsiteX4" fmla="*/ 7323151 w 9906000"/>
                <a:gd name="connsiteY4" fmla="*/ 2965600 h 4360815"/>
                <a:gd name="connsiteX5" fmla="*/ 2337683 w 9906000"/>
                <a:gd name="connsiteY5" fmla="*/ 2965600 h 4360815"/>
                <a:gd name="connsiteX6" fmla="*/ 2337683 w 9906000"/>
                <a:gd name="connsiteY6" fmla="*/ 4360815 h 4360815"/>
                <a:gd name="connsiteX7" fmla="*/ 0 w 9906000"/>
                <a:gd name="connsiteY7" fmla="*/ 4360815 h 436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06000" h="4360815">
                  <a:moveTo>
                    <a:pt x="0" y="0"/>
                  </a:moveTo>
                  <a:lnTo>
                    <a:pt x="9906000" y="0"/>
                  </a:lnTo>
                  <a:lnTo>
                    <a:pt x="9906000" y="4360815"/>
                  </a:lnTo>
                  <a:lnTo>
                    <a:pt x="7323151" y="4360815"/>
                  </a:lnTo>
                  <a:lnTo>
                    <a:pt x="7323151" y="2965600"/>
                  </a:lnTo>
                  <a:lnTo>
                    <a:pt x="2337683" y="2965600"/>
                  </a:lnTo>
                  <a:lnTo>
                    <a:pt x="2337683" y="4360815"/>
                  </a:lnTo>
                  <a:lnTo>
                    <a:pt x="0" y="4360815"/>
                  </a:lnTo>
                  <a:close/>
                </a:path>
              </a:pathLst>
            </a:cu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1E61AA-CC51-4FB6-A081-B11FB1CFA6C9}"/>
                </a:ext>
              </a:extLst>
            </p:cNvPr>
            <p:cNvSpPr/>
            <p:nvPr/>
          </p:nvSpPr>
          <p:spPr>
            <a:xfrm>
              <a:off x="2342763" y="2496710"/>
              <a:ext cx="1950941" cy="246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sz="1200" dirty="0">
                  <a:solidFill>
                    <a:schemeClr val="tx1"/>
                  </a:solidFill>
                </a:rPr>
                <a:t>JUAN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181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9B450E-2EBB-416A-BC3E-93DF54FF5423}"/>
              </a:ext>
            </a:extLst>
          </p:cNvPr>
          <p:cNvSpPr/>
          <p:nvPr/>
        </p:nvSpPr>
        <p:spPr>
          <a:xfrm>
            <a:off x="1311640" y="172387"/>
            <a:ext cx="7405141" cy="891915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/>
              <a:t>ASSIGNING CLASS SECTION/ADVISORY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2B2F9-1457-4B60-B11A-ED458C4D1276}"/>
              </a:ext>
            </a:extLst>
          </p:cNvPr>
          <p:cNvGrpSpPr/>
          <p:nvPr/>
        </p:nvGrpSpPr>
        <p:grpSpPr>
          <a:xfrm>
            <a:off x="155969" y="80962"/>
            <a:ext cx="888819" cy="1216278"/>
            <a:chOff x="155969" y="80962"/>
            <a:chExt cx="888819" cy="1216278"/>
          </a:xfrm>
        </p:grpSpPr>
        <p:pic>
          <p:nvPicPr>
            <p:cNvPr id="11" name="Picture 2" descr="No photo description available.">
              <a:extLst>
                <a:ext uri="{FF2B5EF4-FFF2-40B4-BE49-F238E27FC236}">
                  <a16:creationId xmlns:a16="http://schemas.microsoft.com/office/drawing/2014/main" id="{0976DCB8-9C92-4B12-B568-70F2B22C9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" t="-1093" r="12" b="1093"/>
            <a:stretch/>
          </p:blipFill>
          <p:spPr bwMode="auto">
            <a:xfrm>
              <a:off x="155969" y="80962"/>
              <a:ext cx="888819" cy="8919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2FDA3D-3FD5-49A8-9686-1F1FDE53EE14}"/>
                </a:ext>
              </a:extLst>
            </p:cNvPr>
            <p:cNvSpPr txBox="1"/>
            <p:nvPr/>
          </p:nvSpPr>
          <p:spPr>
            <a:xfrm>
              <a:off x="184878" y="927908"/>
              <a:ext cx="8599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PH" sz="1800" dirty="0">
                  <a:latin typeface="Arial Black" panose="020B0A04020102020204" pitchFamily="34" charset="0"/>
                </a:rPr>
                <a:t>ILMS</a:t>
              </a:r>
              <a:endParaRPr lang="en-PH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FBD48B5-5489-4F2A-B788-42CBD8C28AE9}"/>
              </a:ext>
            </a:extLst>
          </p:cNvPr>
          <p:cNvSpPr/>
          <p:nvPr/>
        </p:nvSpPr>
        <p:spPr>
          <a:xfrm>
            <a:off x="0" y="6483246"/>
            <a:ext cx="3095469" cy="37475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/>
              <a:t>ADMIN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1E61AA-CC51-4FB6-A081-B11FB1CFA6C9}"/>
              </a:ext>
            </a:extLst>
          </p:cNvPr>
          <p:cNvSpPr/>
          <p:nvPr/>
        </p:nvSpPr>
        <p:spPr>
          <a:xfrm>
            <a:off x="2342763" y="2496710"/>
            <a:ext cx="1950941" cy="246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1200" dirty="0">
                <a:solidFill>
                  <a:schemeClr val="tx1"/>
                </a:solidFill>
              </a:rPr>
              <a:t>JUAN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F4C004-3035-47F6-BBF1-5311628515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228104"/>
            <a:ext cx="9906000" cy="4401792"/>
          </a:xfrm>
          <a:custGeom>
            <a:avLst/>
            <a:gdLst>
              <a:gd name="connsiteX0" fmla="*/ 0 w 9906000"/>
              <a:gd name="connsiteY0" fmla="*/ 0 h 4401792"/>
              <a:gd name="connsiteX1" fmla="*/ 9906000 w 9906000"/>
              <a:gd name="connsiteY1" fmla="*/ 0 h 4401792"/>
              <a:gd name="connsiteX2" fmla="*/ 9906000 w 9906000"/>
              <a:gd name="connsiteY2" fmla="*/ 4401792 h 4401792"/>
              <a:gd name="connsiteX3" fmla="*/ 9716494 w 9906000"/>
              <a:gd name="connsiteY3" fmla="*/ 4401792 h 4401792"/>
              <a:gd name="connsiteX4" fmla="*/ 9716494 w 9906000"/>
              <a:gd name="connsiteY4" fmla="*/ 3097406 h 4401792"/>
              <a:gd name="connsiteX5" fmla="*/ 9660835 w 9906000"/>
              <a:gd name="connsiteY5" fmla="*/ 3097406 h 4401792"/>
              <a:gd name="connsiteX6" fmla="*/ 9660835 w 9906000"/>
              <a:gd name="connsiteY6" fmla="*/ 1459437 h 4401792"/>
              <a:gd name="connsiteX7" fmla="*/ 6146358 w 9906000"/>
              <a:gd name="connsiteY7" fmla="*/ 1459437 h 4401792"/>
              <a:gd name="connsiteX8" fmla="*/ 6146358 w 9906000"/>
              <a:gd name="connsiteY8" fmla="*/ 4369614 h 4401792"/>
              <a:gd name="connsiteX9" fmla="*/ 8205746 w 9906000"/>
              <a:gd name="connsiteY9" fmla="*/ 4369614 h 4401792"/>
              <a:gd name="connsiteX10" fmla="*/ 8205746 w 9906000"/>
              <a:gd name="connsiteY10" fmla="*/ 4401792 h 4401792"/>
              <a:gd name="connsiteX11" fmla="*/ 0 w 9906000"/>
              <a:gd name="connsiteY11" fmla="*/ 4401792 h 440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06000" h="4401792">
                <a:moveTo>
                  <a:pt x="0" y="0"/>
                </a:moveTo>
                <a:lnTo>
                  <a:pt x="9906000" y="0"/>
                </a:lnTo>
                <a:lnTo>
                  <a:pt x="9906000" y="4401792"/>
                </a:lnTo>
                <a:lnTo>
                  <a:pt x="9716494" y="4401792"/>
                </a:lnTo>
                <a:lnTo>
                  <a:pt x="9716494" y="3097406"/>
                </a:lnTo>
                <a:lnTo>
                  <a:pt x="9660835" y="3097406"/>
                </a:lnTo>
                <a:lnTo>
                  <a:pt x="9660835" y="1459437"/>
                </a:lnTo>
                <a:lnTo>
                  <a:pt x="6146358" y="1459437"/>
                </a:lnTo>
                <a:lnTo>
                  <a:pt x="6146358" y="4369614"/>
                </a:lnTo>
                <a:lnTo>
                  <a:pt x="8205746" y="4369614"/>
                </a:lnTo>
                <a:lnTo>
                  <a:pt x="8205746" y="4401792"/>
                </a:lnTo>
                <a:lnTo>
                  <a:pt x="0" y="44017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251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535</Words>
  <Application>Microsoft Office PowerPoint</Application>
  <PresentationFormat>A4 Paper (210x297 mm)</PresentationFormat>
  <Paragraphs>91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Maestroner</dc:creator>
  <cp:lastModifiedBy>Maestroner</cp:lastModifiedBy>
  <cp:revision>126</cp:revision>
  <dcterms:created xsi:type="dcterms:W3CDTF">2023-09-15T02:56:04Z</dcterms:created>
  <dcterms:modified xsi:type="dcterms:W3CDTF">2023-09-15T06:34:12Z</dcterms:modified>
</cp:coreProperties>
</file>